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4" r:id="rId8"/>
    <p:sldId id="263" r:id="rId9"/>
    <p:sldId id="265" r:id="rId10"/>
    <p:sldId id="266" r:id="rId11"/>
    <p:sldId id="268" r:id="rId12"/>
    <p:sldId id="269" r:id="rId13"/>
    <p:sldId id="271" r:id="rId14"/>
    <p:sldId id="272" r:id="rId15"/>
    <p:sldId id="273" r:id="rId16"/>
    <p:sldId id="274" r:id="rId17"/>
    <p:sldId id="270" r:id="rId18"/>
    <p:sldId id="267" r:id="rId19"/>
    <p:sldId id="262"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91F612-5DB7-4546-834F-E56D221E9300}" v="2860" dt="2022-09-15T14:02:27.2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59" d="100"/>
          <a:sy n="59" d="100"/>
        </p:scale>
        <p:origin x="88" y="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transition spd="slow" advClick="0" advTm="8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transition spd="slow" advClick="0" advTm="8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transition spd="slow" advClick="0" advTm="8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transition spd="slow" advClick="0" advTm="8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transition spd="slow" advClick="0" advTm="8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transition spd="slow" advClick="0" advTm="8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transition spd="slow" advClick="0" advTm="8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transition spd="slow" advClick="0" advTm="8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transition spd="slow" advClick="0" advTm="8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transition spd="slow" advClick="0" advTm="8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transition spd="slow" advClick="0" advTm="8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5000"/>
            <a:extLst>
              <a:ext uri="{BEBA8EAE-BF5A-486C-A8C5-ECC9F3942E4B}">
                <a14:imgProps xmlns:a14="http://schemas.microsoft.com/office/drawing/2010/main">
                  <a14:imgLayer r:embed="rId14">
                    <a14:imgEffect>
                      <a14:sharpenSoften amount="-9000"/>
                    </a14:imgEffect>
                    <a14:imgEffect>
                      <a14:brightnessContrast bright="11000" contrast="-23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9/15/2022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advTm="800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sharpenSoften amount="-9000"/>
                    </a14:imgEffect>
                    <a14:imgEffect>
                      <a14:brightnessContrast bright="11000" contrast="-23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A709961-301F-D354-B620-DB77FFDBF1B1}"/>
              </a:ext>
            </a:extLst>
          </p:cNvPr>
          <p:cNvSpPr txBox="1"/>
          <p:nvPr/>
        </p:nvSpPr>
        <p:spPr>
          <a:xfrm>
            <a:off x="1777999" y="1079499"/>
            <a:ext cx="849312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cs typeface="Calibri"/>
            </a:endParaRPr>
          </a:p>
        </p:txBody>
      </p:sp>
    </p:spTree>
    <p:extLst>
      <p:ext uri="{BB962C8B-B14F-4D97-AF65-F5344CB8AC3E}">
        <p14:creationId xmlns:p14="http://schemas.microsoft.com/office/powerpoint/2010/main" val="1098572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AEB7E-5317-5E41-8D22-7FDA5C9F79D7}"/>
              </a:ext>
            </a:extLst>
          </p:cNvPr>
          <p:cNvSpPr txBox="1"/>
          <p:nvPr/>
        </p:nvSpPr>
        <p:spPr>
          <a:xfrm>
            <a:off x="759124" y="3318570"/>
            <a:ext cx="7720641"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Calibri"/>
                <a:cs typeface="Calibri"/>
              </a:rPr>
              <a:t>To Queen Elizabeth II</a:t>
            </a:r>
          </a:p>
          <a:p>
            <a:endParaRPr lang="en-US" sz="2800" dirty="0">
              <a:latin typeface="Calibri"/>
              <a:cs typeface="Calibri"/>
            </a:endParaRPr>
          </a:p>
          <a:p>
            <a:r>
              <a:rPr lang="en-US" sz="2800" dirty="0">
                <a:latin typeface="Calibri"/>
                <a:cs typeface="Calibri"/>
              </a:rPr>
              <a:t>We all love you and always will.  </a:t>
            </a:r>
          </a:p>
          <a:p>
            <a:endParaRPr lang="en-US" sz="2800" dirty="0">
              <a:latin typeface="Calibri"/>
              <a:cs typeface="Calibri"/>
            </a:endParaRPr>
          </a:p>
          <a:p>
            <a:r>
              <a:rPr lang="en-US" sz="2800" dirty="0">
                <a:latin typeface="Calibri"/>
                <a:cs typeface="Calibri"/>
              </a:rPr>
              <a:t>We miss you already and you will forever be in our hearts.</a:t>
            </a:r>
          </a:p>
          <a:p>
            <a:endParaRPr lang="en-US" sz="2800" dirty="0">
              <a:latin typeface="Calibri"/>
              <a:cs typeface="Calibri"/>
            </a:endParaRPr>
          </a:p>
          <a:p>
            <a:r>
              <a:rPr lang="en-US" sz="2800" dirty="0">
                <a:latin typeface="Calibri"/>
                <a:cs typeface="Calibri"/>
              </a:rPr>
              <a:t>Ava</a:t>
            </a:r>
          </a:p>
        </p:txBody>
      </p:sp>
    </p:spTree>
    <p:extLst>
      <p:ext uri="{BB962C8B-B14F-4D97-AF65-F5344CB8AC3E}">
        <p14:creationId xmlns:p14="http://schemas.microsoft.com/office/powerpoint/2010/main" val="8757084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1F9597-F9ED-4F39-D4A3-1754F0189909}"/>
              </a:ext>
            </a:extLst>
          </p:cNvPr>
          <p:cNvSpPr txBox="1"/>
          <p:nvPr/>
        </p:nvSpPr>
        <p:spPr>
          <a:xfrm>
            <a:off x="1418737" y="4321629"/>
            <a:ext cx="9354526"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cs typeface="Calibri"/>
              </a:rPr>
              <a:t>Unfortunately upon the Queens passing I am sure many people will be upset about the news but hopefully we can move on and King Charles can step up to the role for many years to come. One of the thing I admire of about the Queen is the amount of effort she put in her role.</a:t>
            </a:r>
            <a:endParaRPr lang="en-US" sz="2800" dirty="0"/>
          </a:p>
        </p:txBody>
      </p:sp>
    </p:spTree>
    <p:extLst>
      <p:ext uri="{BB962C8B-B14F-4D97-AF65-F5344CB8AC3E}">
        <p14:creationId xmlns:p14="http://schemas.microsoft.com/office/powerpoint/2010/main" val="6887216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9B3EEC-7761-B4B1-D0A4-0FE943798DB4}"/>
              </a:ext>
            </a:extLst>
          </p:cNvPr>
          <p:cNvSpPr txBox="1"/>
          <p:nvPr/>
        </p:nvSpPr>
        <p:spPr>
          <a:xfrm>
            <a:off x="385312" y="427007"/>
            <a:ext cx="4175801"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To my wonderful Queen, </a:t>
            </a:r>
          </a:p>
          <a:p>
            <a:r>
              <a:rPr lang="en-US" sz="2400" dirty="0">
                <a:cs typeface="Segoe UI"/>
              </a:rPr>
              <a:t>You will forever be in our hearts.  May you rest in peace.</a:t>
            </a:r>
          </a:p>
          <a:p>
            <a:endParaRPr lang="en-US" sz="2400" dirty="0">
              <a:cs typeface="Segoe UI"/>
            </a:endParaRPr>
          </a:p>
          <a:p>
            <a:r>
              <a:rPr lang="en-US" sz="2400" dirty="0">
                <a:cs typeface="Segoe UI"/>
              </a:rPr>
              <a:t>Brooke</a:t>
            </a:r>
          </a:p>
        </p:txBody>
      </p:sp>
    </p:spTree>
    <p:extLst>
      <p:ext uri="{BB962C8B-B14F-4D97-AF65-F5344CB8AC3E}">
        <p14:creationId xmlns:p14="http://schemas.microsoft.com/office/powerpoint/2010/main" val="199335942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091121-0C63-0C46-6CFA-C924181F76E3}"/>
              </a:ext>
            </a:extLst>
          </p:cNvPr>
          <p:cNvSpPr txBox="1"/>
          <p:nvPr/>
        </p:nvSpPr>
        <p:spPr>
          <a:xfrm>
            <a:off x="8327572" y="241335"/>
            <a:ext cx="3728870"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Dear Queen Elizabeth, </a:t>
            </a:r>
          </a:p>
          <a:p>
            <a:endParaRPr lang="en-US" sz="2400" dirty="0">
              <a:cs typeface="Segoe UI"/>
            </a:endParaRPr>
          </a:p>
          <a:p>
            <a:r>
              <a:rPr lang="en-US" sz="2400" dirty="0">
                <a:cs typeface="Segoe UI"/>
              </a:rPr>
              <a:t>you were a great Monarch and you truly ran the country well, 96 was a great age to live to.</a:t>
            </a:r>
            <a:endParaRPr lang="en-US" sz="2400" dirty="0">
              <a:cs typeface="Calibri" panose="020F0502020204030204"/>
            </a:endParaRPr>
          </a:p>
          <a:p>
            <a:endParaRPr lang="en-US" sz="2400" dirty="0">
              <a:cs typeface="Segoe UI"/>
            </a:endParaRPr>
          </a:p>
          <a:p>
            <a:r>
              <a:rPr lang="en-US" sz="2400" dirty="0">
                <a:cs typeface="Segoe UI"/>
              </a:rPr>
              <a:t>Jacob</a:t>
            </a:r>
          </a:p>
        </p:txBody>
      </p:sp>
    </p:spTree>
    <p:extLst>
      <p:ext uri="{BB962C8B-B14F-4D97-AF65-F5344CB8AC3E}">
        <p14:creationId xmlns:p14="http://schemas.microsoft.com/office/powerpoint/2010/main" val="7289136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DC475B-8BEB-4B78-D861-F9687A068227}"/>
              </a:ext>
            </a:extLst>
          </p:cNvPr>
          <p:cNvSpPr txBox="1"/>
          <p:nvPr/>
        </p:nvSpPr>
        <p:spPr>
          <a:xfrm>
            <a:off x="8122592" y="2287232"/>
            <a:ext cx="4468483"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cs typeface="Segoe UI"/>
              </a:rPr>
              <a:t>To Her Majesty the Queen.</a:t>
            </a:r>
            <a:endParaRPr lang="en-US" sz="2800" dirty="0">
              <a:cs typeface="Calibri" panose="020F0502020204030204"/>
            </a:endParaRPr>
          </a:p>
          <a:p>
            <a:endParaRPr lang="en-US" sz="2800" dirty="0">
              <a:cs typeface="Segoe UI"/>
            </a:endParaRPr>
          </a:p>
          <a:p>
            <a:r>
              <a:rPr lang="en-US" sz="2800" dirty="0">
                <a:cs typeface="Segoe UI"/>
              </a:rPr>
              <a:t>She never disappoints us.</a:t>
            </a:r>
          </a:p>
          <a:p>
            <a:r>
              <a:rPr lang="en-US" sz="2800" dirty="0">
                <a:cs typeface="Segoe UI"/>
              </a:rPr>
              <a:t>Thank you</a:t>
            </a:r>
          </a:p>
          <a:p>
            <a:endParaRPr lang="en-US" sz="2800" dirty="0">
              <a:cs typeface="Segoe UI"/>
            </a:endParaRPr>
          </a:p>
          <a:p>
            <a:r>
              <a:rPr lang="en-US" sz="2800" dirty="0">
                <a:cs typeface="Segoe UI"/>
              </a:rPr>
              <a:t>Naomi</a:t>
            </a:r>
          </a:p>
          <a:p>
            <a:endParaRPr lang="en-US" dirty="0">
              <a:cs typeface="Segoe UI"/>
            </a:endParaRPr>
          </a:p>
          <a:p>
            <a:endParaRPr lang="en-US" dirty="0">
              <a:cs typeface="Segoe UI"/>
            </a:endParaRPr>
          </a:p>
        </p:txBody>
      </p:sp>
    </p:spTree>
    <p:extLst>
      <p:ext uri="{BB962C8B-B14F-4D97-AF65-F5344CB8AC3E}">
        <p14:creationId xmlns:p14="http://schemas.microsoft.com/office/powerpoint/2010/main" val="17233450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BBA8BC-4050-EB68-3B39-18F200EB63A5}"/>
              </a:ext>
            </a:extLst>
          </p:cNvPr>
          <p:cNvSpPr txBox="1"/>
          <p:nvPr/>
        </p:nvSpPr>
        <p:spPr>
          <a:xfrm>
            <a:off x="435430" y="3831771"/>
            <a:ext cx="526950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Rest in peace, you were a good person.</a:t>
            </a:r>
          </a:p>
          <a:p>
            <a:endParaRPr lang="en-US" sz="2400" dirty="0">
              <a:cs typeface="Segoe UI"/>
            </a:endParaRPr>
          </a:p>
          <a:p>
            <a:r>
              <a:rPr lang="en-US" sz="2400" dirty="0">
                <a:cs typeface="Segoe UI"/>
              </a:rPr>
              <a:t>Ariana</a:t>
            </a:r>
          </a:p>
        </p:txBody>
      </p:sp>
    </p:spTree>
    <p:extLst>
      <p:ext uri="{BB962C8B-B14F-4D97-AF65-F5344CB8AC3E}">
        <p14:creationId xmlns:p14="http://schemas.microsoft.com/office/powerpoint/2010/main" val="24978056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C03FD6-8296-3520-C781-0081B9CBA87A}"/>
              </a:ext>
            </a:extLst>
          </p:cNvPr>
          <p:cNvSpPr txBox="1"/>
          <p:nvPr/>
        </p:nvSpPr>
        <p:spPr>
          <a:xfrm>
            <a:off x="108857" y="138434"/>
            <a:ext cx="5059803"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cs typeface="Segoe UI"/>
              </a:rPr>
              <a:t>I am very sorry for your loss, Queen Elizabeth was a great leader.</a:t>
            </a:r>
            <a:endParaRPr lang="en-US" sz="3200" dirty="0">
              <a:cs typeface="Calibri" panose="020F0502020204030204"/>
            </a:endParaRPr>
          </a:p>
          <a:p>
            <a:endParaRPr lang="en-US" sz="3200" dirty="0">
              <a:cs typeface="Segoe UI"/>
            </a:endParaRPr>
          </a:p>
          <a:p>
            <a:r>
              <a:rPr lang="en-US" sz="3200" dirty="0">
                <a:cs typeface="Segoe UI"/>
              </a:rPr>
              <a:t>Olivia</a:t>
            </a:r>
          </a:p>
        </p:txBody>
      </p:sp>
    </p:spTree>
    <p:extLst>
      <p:ext uri="{BB962C8B-B14F-4D97-AF65-F5344CB8AC3E}">
        <p14:creationId xmlns:p14="http://schemas.microsoft.com/office/powerpoint/2010/main" val="8096460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6AD532-045D-1D1B-3A65-F9A09D2F0FD7}"/>
              </a:ext>
            </a:extLst>
          </p:cNvPr>
          <p:cNvSpPr txBox="1"/>
          <p:nvPr/>
        </p:nvSpPr>
        <p:spPr>
          <a:xfrm>
            <a:off x="8120742" y="0"/>
            <a:ext cx="4593771"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cs typeface="Segoe UI"/>
              </a:rPr>
              <a:t>You always stayed strong during the hard times and I am really grateful.</a:t>
            </a:r>
            <a:endParaRPr lang="en-US" sz="2800" dirty="0">
              <a:cs typeface="Calibri" panose="020F0502020204030204"/>
            </a:endParaRPr>
          </a:p>
          <a:p>
            <a:endParaRPr lang="en-US" sz="2800" dirty="0">
              <a:cs typeface="Segoe UI"/>
            </a:endParaRPr>
          </a:p>
          <a:p>
            <a:r>
              <a:rPr lang="en-US" sz="2800" dirty="0">
                <a:cs typeface="Segoe UI"/>
              </a:rPr>
              <a:t>Rayyan</a:t>
            </a:r>
          </a:p>
        </p:txBody>
      </p:sp>
    </p:spTree>
    <p:extLst>
      <p:ext uri="{BB962C8B-B14F-4D97-AF65-F5344CB8AC3E}">
        <p14:creationId xmlns:p14="http://schemas.microsoft.com/office/powerpoint/2010/main" val="38179171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551C4A-6CD9-DE4D-4D99-30E5E7DE2DC9}"/>
              </a:ext>
            </a:extLst>
          </p:cNvPr>
          <p:cNvSpPr txBox="1"/>
          <p:nvPr/>
        </p:nvSpPr>
        <p:spPr>
          <a:xfrm>
            <a:off x="903515" y="3948844"/>
            <a:ext cx="377159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Everyone will miss you.</a:t>
            </a:r>
          </a:p>
          <a:p>
            <a:endParaRPr lang="en-US" sz="2400" dirty="0">
              <a:cs typeface="Segoe UI"/>
            </a:endParaRPr>
          </a:p>
          <a:p>
            <a:r>
              <a:rPr lang="en-US" sz="2400" dirty="0">
                <a:cs typeface="Segoe UI"/>
              </a:rPr>
              <a:t>Rhys</a:t>
            </a:r>
          </a:p>
        </p:txBody>
      </p:sp>
    </p:spTree>
    <p:extLst>
      <p:ext uri="{BB962C8B-B14F-4D97-AF65-F5344CB8AC3E}">
        <p14:creationId xmlns:p14="http://schemas.microsoft.com/office/powerpoint/2010/main" val="36724110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0585E7-E877-D9C1-DE56-0D16B4917E3B}"/>
              </a:ext>
            </a:extLst>
          </p:cNvPr>
          <p:cNvSpPr txBox="1"/>
          <p:nvPr/>
        </p:nvSpPr>
        <p:spPr>
          <a:xfrm>
            <a:off x="8599714" y="2747308"/>
            <a:ext cx="3763992"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To the Royal family,</a:t>
            </a:r>
          </a:p>
          <a:p>
            <a:endParaRPr lang="en-US" sz="2400" dirty="0">
              <a:cs typeface="Segoe UI"/>
            </a:endParaRPr>
          </a:p>
          <a:p>
            <a:r>
              <a:rPr lang="en-US" sz="2400" dirty="0">
                <a:cs typeface="Segoe UI"/>
              </a:rPr>
              <a:t> I am so sorry for your loss.</a:t>
            </a:r>
            <a:endParaRPr lang="en-US" sz="2400" dirty="0">
              <a:cs typeface="Calibri" panose="020F0502020204030204"/>
            </a:endParaRPr>
          </a:p>
          <a:p>
            <a:endParaRPr lang="en-US" sz="2400" dirty="0">
              <a:cs typeface="Segoe UI"/>
            </a:endParaRPr>
          </a:p>
          <a:p>
            <a:r>
              <a:rPr lang="en-US" sz="2400" dirty="0">
                <a:cs typeface="Segoe UI"/>
              </a:rPr>
              <a:t>From Ethan Kai</a:t>
            </a:r>
          </a:p>
          <a:p>
            <a:endParaRPr lang="en-US" dirty="0">
              <a:cs typeface="Segoe UI"/>
            </a:endParaRPr>
          </a:p>
        </p:txBody>
      </p:sp>
    </p:spTree>
    <p:extLst>
      <p:ext uri="{BB962C8B-B14F-4D97-AF65-F5344CB8AC3E}">
        <p14:creationId xmlns:p14="http://schemas.microsoft.com/office/powerpoint/2010/main" val="36653890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16432E-EF14-1500-1A23-2CF92E8EAFCC}"/>
              </a:ext>
            </a:extLst>
          </p:cNvPr>
          <p:cNvSpPr txBox="1"/>
          <p:nvPr/>
        </p:nvSpPr>
        <p:spPr>
          <a:xfrm>
            <a:off x="488829" y="4527905"/>
            <a:ext cx="1035334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To the Royal family, I am very saddened by your loss but we must keep our heads up high as we enter into a new era with King Charles III as our new King.  </a:t>
            </a:r>
          </a:p>
          <a:p>
            <a:endParaRPr lang="en-US" sz="2400" dirty="0">
              <a:cs typeface="Segoe UI"/>
            </a:endParaRPr>
          </a:p>
          <a:p>
            <a:r>
              <a:rPr lang="en-US" sz="2400" dirty="0">
                <a:cs typeface="Segoe UI"/>
              </a:rPr>
              <a:t>Rest in Peace Queen Elizabeth.</a:t>
            </a:r>
          </a:p>
          <a:p>
            <a:endParaRPr lang="en-US" sz="2400" dirty="0">
              <a:cs typeface="Segoe UI"/>
            </a:endParaRPr>
          </a:p>
          <a:p>
            <a:r>
              <a:rPr lang="en-US" sz="2400" dirty="0">
                <a:cs typeface="Segoe UI"/>
              </a:rPr>
              <a:t>Rayan</a:t>
            </a:r>
          </a:p>
        </p:txBody>
      </p:sp>
    </p:spTree>
    <p:extLst>
      <p:ext uri="{BB962C8B-B14F-4D97-AF65-F5344CB8AC3E}">
        <p14:creationId xmlns:p14="http://schemas.microsoft.com/office/powerpoint/2010/main" val="2899554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B28270-3B16-ADFD-BEE0-2B76E413E05F}"/>
              </a:ext>
            </a:extLst>
          </p:cNvPr>
          <p:cNvSpPr txBox="1"/>
          <p:nvPr/>
        </p:nvSpPr>
        <p:spPr>
          <a:xfrm>
            <a:off x="348342" y="336430"/>
            <a:ext cx="447361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I am really sorry that the Queen has died. </a:t>
            </a:r>
            <a:endParaRPr lang="en-US" sz="2400" dirty="0">
              <a:cs typeface="Calibri" panose="020F0502020204030204"/>
            </a:endParaRPr>
          </a:p>
          <a:p>
            <a:endParaRPr lang="en-US" sz="2400" dirty="0">
              <a:cs typeface="Segoe UI"/>
            </a:endParaRPr>
          </a:p>
          <a:p>
            <a:r>
              <a:rPr lang="en-US" sz="2400" dirty="0">
                <a:cs typeface="Segoe UI"/>
              </a:rPr>
              <a:t>Rest in Peace</a:t>
            </a:r>
          </a:p>
          <a:p>
            <a:endParaRPr lang="en-US" sz="2400" dirty="0">
              <a:cs typeface="Segoe UI"/>
            </a:endParaRPr>
          </a:p>
          <a:p>
            <a:r>
              <a:rPr lang="en-US" sz="2400" dirty="0">
                <a:cs typeface="Segoe UI"/>
              </a:rPr>
              <a:t>Teegan</a:t>
            </a:r>
          </a:p>
        </p:txBody>
      </p:sp>
    </p:spTree>
    <p:extLst>
      <p:ext uri="{BB962C8B-B14F-4D97-AF65-F5344CB8AC3E}">
        <p14:creationId xmlns:p14="http://schemas.microsoft.com/office/powerpoint/2010/main" val="38367886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D8CD3D-DB54-941C-43AC-E688228DCA4A}"/>
              </a:ext>
            </a:extLst>
          </p:cNvPr>
          <p:cNvSpPr txBox="1"/>
          <p:nvPr/>
        </p:nvSpPr>
        <p:spPr>
          <a:xfrm>
            <a:off x="5865550" y="4642009"/>
            <a:ext cx="6478849"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During times like this it is very sad for everyone.</a:t>
            </a:r>
            <a:endParaRPr lang="en-US" sz="2400" dirty="0">
              <a:cs typeface="Calibri" panose="020F0502020204030204"/>
            </a:endParaRPr>
          </a:p>
          <a:p>
            <a:endParaRPr lang="en-US" sz="2400" dirty="0">
              <a:cs typeface="Segoe UI"/>
            </a:endParaRPr>
          </a:p>
          <a:p>
            <a:r>
              <a:rPr lang="en-US" sz="2400" dirty="0">
                <a:cs typeface="Segoe UI"/>
              </a:rPr>
              <a:t>Rest in Peace Queen Elizabeth </a:t>
            </a:r>
          </a:p>
          <a:p>
            <a:endParaRPr lang="en-US" sz="2400" dirty="0">
              <a:cs typeface="Segoe UI"/>
            </a:endParaRPr>
          </a:p>
          <a:p>
            <a:r>
              <a:rPr lang="en-US" sz="2400" dirty="0">
                <a:cs typeface="Segoe UI"/>
              </a:rPr>
              <a:t>Ben</a:t>
            </a:r>
          </a:p>
          <a:p>
            <a:endParaRPr lang="en-US" dirty="0">
              <a:cs typeface="Segoe UI"/>
            </a:endParaRPr>
          </a:p>
        </p:txBody>
      </p:sp>
    </p:spTree>
    <p:extLst>
      <p:ext uri="{BB962C8B-B14F-4D97-AF65-F5344CB8AC3E}">
        <p14:creationId xmlns:p14="http://schemas.microsoft.com/office/powerpoint/2010/main" val="18103284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9BD487-E2A4-0706-207B-FD546E8B7B98}"/>
              </a:ext>
            </a:extLst>
          </p:cNvPr>
          <p:cNvSpPr txBox="1"/>
          <p:nvPr/>
        </p:nvSpPr>
        <p:spPr>
          <a:xfrm>
            <a:off x="1840712" y="4540370"/>
            <a:ext cx="7618973"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In these sad times where we are mourning the sad loss of our Queen, we must remember in these dark, scary times to be happy and celebrate our new King.</a:t>
            </a:r>
          </a:p>
          <a:p>
            <a:endParaRPr lang="en-US" sz="2400" dirty="0">
              <a:cs typeface="Segoe UI"/>
            </a:endParaRPr>
          </a:p>
          <a:p>
            <a:r>
              <a:rPr lang="en-US" sz="2400" dirty="0">
                <a:cs typeface="Segoe UI"/>
              </a:rPr>
              <a:t>Luke</a:t>
            </a:r>
          </a:p>
        </p:txBody>
      </p:sp>
    </p:spTree>
    <p:extLst>
      <p:ext uri="{BB962C8B-B14F-4D97-AF65-F5344CB8AC3E}">
        <p14:creationId xmlns:p14="http://schemas.microsoft.com/office/powerpoint/2010/main" val="9447679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36FACF-46FB-E0EA-6D5D-2C735F0B68C2}"/>
              </a:ext>
            </a:extLst>
          </p:cNvPr>
          <p:cNvSpPr txBox="1"/>
          <p:nvPr/>
        </p:nvSpPr>
        <p:spPr>
          <a:xfrm>
            <a:off x="163286" y="206828"/>
            <a:ext cx="4354285"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We are so sorry for your loss, she was my </a:t>
            </a:r>
            <a:r>
              <a:rPr lang="en-US" sz="2400" dirty="0" err="1">
                <a:cs typeface="Segoe UI"/>
              </a:rPr>
              <a:t>favourite</a:t>
            </a:r>
            <a:r>
              <a:rPr lang="en-US" sz="2400" dirty="0">
                <a:cs typeface="Segoe UI"/>
              </a:rPr>
              <a:t> Monarch who will be missed.</a:t>
            </a:r>
          </a:p>
          <a:p>
            <a:endParaRPr lang="en-US" sz="2400" dirty="0">
              <a:cs typeface="Segoe UI"/>
            </a:endParaRPr>
          </a:p>
          <a:p>
            <a:r>
              <a:rPr lang="en-US" sz="2400" dirty="0">
                <a:cs typeface="Segoe UI"/>
              </a:rPr>
              <a:t>Lucas</a:t>
            </a:r>
          </a:p>
        </p:txBody>
      </p:sp>
    </p:spTree>
    <p:extLst>
      <p:ext uri="{BB962C8B-B14F-4D97-AF65-F5344CB8AC3E}">
        <p14:creationId xmlns:p14="http://schemas.microsoft.com/office/powerpoint/2010/main" val="26468074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C62C9E-760D-78AA-05BC-2FAF8F74D6D8}"/>
              </a:ext>
            </a:extLst>
          </p:cNvPr>
          <p:cNvSpPr txBox="1"/>
          <p:nvPr/>
        </p:nvSpPr>
        <p:spPr>
          <a:xfrm>
            <a:off x="8281563" y="141103"/>
            <a:ext cx="4051951"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She never gave up even in the hardest situations.  She was a big part of everyone's life.</a:t>
            </a:r>
          </a:p>
          <a:p>
            <a:endParaRPr lang="en-US" sz="2400" dirty="0">
              <a:cs typeface="Segoe UI"/>
            </a:endParaRPr>
          </a:p>
          <a:p>
            <a:r>
              <a:rPr lang="en-US" sz="2400" dirty="0">
                <a:cs typeface="Segoe UI"/>
              </a:rPr>
              <a:t>Gabriella </a:t>
            </a:r>
          </a:p>
        </p:txBody>
      </p:sp>
    </p:spTree>
    <p:extLst>
      <p:ext uri="{BB962C8B-B14F-4D97-AF65-F5344CB8AC3E}">
        <p14:creationId xmlns:p14="http://schemas.microsoft.com/office/powerpoint/2010/main" val="18423783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69A7C3-7833-C129-6FB4-C1A940293F95}"/>
              </a:ext>
            </a:extLst>
          </p:cNvPr>
          <p:cNvSpPr txBox="1"/>
          <p:nvPr/>
        </p:nvSpPr>
        <p:spPr>
          <a:xfrm>
            <a:off x="213196" y="3754339"/>
            <a:ext cx="5066376"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To Her Majesty, you never gave up, you were always honest, you will always be there in our hearts.</a:t>
            </a:r>
          </a:p>
          <a:p>
            <a:r>
              <a:rPr lang="en-US" sz="2400" dirty="0">
                <a:cs typeface="Segoe UI"/>
              </a:rPr>
              <a:t>Thank you</a:t>
            </a:r>
          </a:p>
          <a:p>
            <a:endParaRPr lang="en-US" sz="2400" dirty="0">
              <a:cs typeface="Segoe UI"/>
            </a:endParaRPr>
          </a:p>
          <a:p>
            <a:r>
              <a:rPr lang="en-US" sz="2400" dirty="0">
                <a:cs typeface="Segoe UI"/>
              </a:rPr>
              <a:t>Elizah</a:t>
            </a:r>
          </a:p>
        </p:txBody>
      </p:sp>
    </p:spTree>
    <p:extLst>
      <p:ext uri="{BB962C8B-B14F-4D97-AF65-F5344CB8AC3E}">
        <p14:creationId xmlns:p14="http://schemas.microsoft.com/office/powerpoint/2010/main" val="109927184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589C48-2BF8-54EE-905F-CC81938E750E}"/>
              </a:ext>
            </a:extLst>
          </p:cNvPr>
          <p:cNvSpPr txBox="1"/>
          <p:nvPr/>
        </p:nvSpPr>
        <p:spPr>
          <a:xfrm>
            <a:off x="7968342" y="3077577"/>
            <a:ext cx="4770407"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To the Royal family, I am so sorry for your loss.​</a:t>
            </a:r>
          </a:p>
          <a:p>
            <a:r>
              <a:rPr lang="en-US" sz="2400" dirty="0">
                <a:cs typeface="Segoe UI"/>
              </a:rPr>
              <a:t>​</a:t>
            </a:r>
          </a:p>
          <a:p>
            <a:r>
              <a:rPr lang="en-US" sz="2400" dirty="0">
                <a:cs typeface="Segoe UI"/>
              </a:rPr>
              <a:t>From Ethan Kai</a:t>
            </a:r>
          </a:p>
        </p:txBody>
      </p:sp>
    </p:spTree>
    <p:extLst>
      <p:ext uri="{BB962C8B-B14F-4D97-AF65-F5344CB8AC3E}">
        <p14:creationId xmlns:p14="http://schemas.microsoft.com/office/powerpoint/2010/main" val="6665522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B2250F-48F4-761C-E6C3-9023502EF679}"/>
              </a:ext>
            </a:extLst>
          </p:cNvPr>
          <p:cNvSpPr txBox="1"/>
          <p:nvPr/>
        </p:nvSpPr>
        <p:spPr>
          <a:xfrm>
            <a:off x="751115" y="3324456"/>
            <a:ext cx="3962400"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We wish the Queen was still with us, she did such a lot of our country.</a:t>
            </a:r>
          </a:p>
          <a:p>
            <a:endParaRPr lang="en-US" sz="2400" dirty="0">
              <a:cs typeface="Segoe UI"/>
            </a:endParaRPr>
          </a:p>
          <a:p>
            <a:r>
              <a:rPr lang="en-US" sz="2400" dirty="0">
                <a:cs typeface="Segoe UI"/>
              </a:rPr>
              <a:t>Thank you</a:t>
            </a:r>
          </a:p>
          <a:p>
            <a:endParaRPr lang="en-US" sz="2400" dirty="0">
              <a:cs typeface="Segoe UI"/>
            </a:endParaRPr>
          </a:p>
          <a:p>
            <a:r>
              <a:rPr lang="en-US" sz="2400" dirty="0">
                <a:cs typeface="Segoe UI"/>
              </a:rPr>
              <a:t>Logan</a:t>
            </a:r>
          </a:p>
          <a:p>
            <a:endParaRPr lang="en-US" dirty="0">
              <a:cs typeface="Segoe UI"/>
            </a:endParaRPr>
          </a:p>
        </p:txBody>
      </p:sp>
    </p:spTree>
    <p:extLst>
      <p:ext uri="{BB962C8B-B14F-4D97-AF65-F5344CB8AC3E}">
        <p14:creationId xmlns:p14="http://schemas.microsoft.com/office/powerpoint/2010/main" val="23864404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F5DBDA-9BC8-C8BD-6254-F6679FAD5054}"/>
              </a:ext>
            </a:extLst>
          </p:cNvPr>
          <p:cNvSpPr txBox="1"/>
          <p:nvPr/>
        </p:nvSpPr>
        <p:spPr>
          <a:xfrm>
            <a:off x="8414657" y="152400"/>
            <a:ext cx="3777343"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Rest in Peace to the Queen, we will miss you in our hearts.</a:t>
            </a:r>
          </a:p>
          <a:p>
            <a:endParaRPr lang="en-US" sz="2400" dirty="0">
              <a:cs typeface="Segoe UI"/>
            </a:endParaRPr>
          </a:p>
          <a:p>
            <a:r>
              <a:rPr lang="en-US" sz="2400" dirty="0">
                <a:cs typeface="Segoe UI"/>
              </a:rPr>
              <a:t>Harvey</a:t>
            </a:r>
          </a:p>
        </p:txBody>
      </p:sp>
    </p:spTree>
    <p:extLst>
      <p:ext uri="{BB962C8B-B14F-4D97-AF65-F5344CB8AC3E}">
        <p14:creationId xmlns:p14="http://schemas.microsoft.com/office/powerpoint/2010/main" val="2495064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F570AA-5932-AAD2-BCFF-E1913CA4BD9C}"/>
              </a:ext>
            </a:extLst>
          </p:cNvPr>
          <p:cNvSpPr txBox="1"/>
          <p:nvPr/>
        </p:nvSpPr>
        <p:spPr>
          <a:xfrm>
            <a:off x="7930551" y="4549676"/>
            <a:ext cx="426144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To the Royal Family, it is very sad now the Queen has died.</a:t>
            </a:r>
            <a:endParaRPr lang="en-US" sz="2400" dirty="0">
              <a:cs typeface="Calibri" panose="020F0502020204030204"/>
            </a:endParaRPr>
          </a:p>
          <a:p>
            <a:endParaRPr lang="en-US" sz="2400" dirty="0">
              <a:cs typeface="Segoe UI"/>
            </a:endParaRPr>
          </a:p>
          <a:p>
            <a:r>
              <a:rPr lang="en-US" sz="2400" dirty="0">
                <a:cs typeface="Segoe UI"/>
              </a:rPr>
              <a:t>Rest in Peace</a:t>
            </a:r>
          </a:p>
          <a:p>
            <a:endParaRPr lang="en-US" sz="2400" dirty="0">
              <a:cs typeface="Segoe UI"/>
            </a:endParaRPr>
          </a:p>
          <a:p>
            <a:r>
              <a:rPr lang="en-US" sz="2400" dirty="0">
                <a:cs typeface="Segoe UI"/>
              </a:rPr>
              <a:t>Lexi</a:t>
            </a:r>
          </a:p>
        </p:txBody>
      </p:sp>
    </p:spTree>
    <p:extLst>
      <p:ext uri="{BB962C8B-B14F-4D97-AF65-F5344CB8AC3E}">
        <p14:creationId xmlns:p14="http://schemas.microsoft.com/office/powerpoint/2010/main" val="23348807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6C86AB-C04E-851F-DE9E-234B31D26BCF}"/>
              </a:ext>
            </a:extLst>
          </p:cNvPr>
          <p:cNvSpPr txBox="1"/>
          <p:nvPr/>
        </p:nvSpPr>
        <p:spPr>
          <a:xfrm>
            <a:off x="111528" y="157124"/>
            <a:ext cx="5015643"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Dear Royal Family</a:t>
            </a:r>
          </a:p>
          <a:p>
            <a:endParaRPr lang="en-US" sz="2400" dirty="0">
              <a:cs typeface="Segoe UI"/>
            </a:endParaRPr>
          </a:p>
          <a:p>
            <a:r>
              <a:rPr lang="en-US" sz="2400" dirty="0">
                <a:cs typeface="Segoe UI"/>
              </a:rPr>
              <a:t>I am sorry for your loss she was the best Queen.</a:t>
            </a:r>
          </a:p>
          <a:p>
            <a:endParaRPr lang="en-US" sz="2400" dirty="0">
              <a:cs typeface="Segoe UI"/>
            </a:endParaRPr>
          </a:p>
          <a:p>
            <a:r>
              <a:rPr lang="en-US" sz="2400" dirty="0">
                <a:cs typeface="Segoe UI"/>
              </a:rPr>
              <a:t>Alfie</a:t>
            </a:r>
          </a:p>
        </p:txBody>
      </p:sp>
    </p:spTree>
    <p:extLst>
      <p:ext uri="{BB962C8B-B14F-4D97-AF65-F5344CB8AC3E}">
        <p14:creationId xmlns:p14="http://schemas.microsoft.com/office/powerpoint/2010/main" val="18104474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327E2C-26F8-CD8A-39AB-7ACBB78D023F}"/>
              </a:ext>
            </a:extLst>
          </p:cNvPr>
          <p:cNvSpPr txBox="1"/>
          <p:nvPr/>
        </p:nvSpPr>
        <p:spPr>
          <a:xfrm>
            <a:off x="8895065" y="208472"/>
            <a:ext cx="3100991"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I feel sad, the Queen has done so much for us and I feel like we should have done so much more for her.</a:t>
            </a:r>
          </a:p>
          <a:p>
            <a:endParaRPr lang="en-US" sz="2400" dirty="0">
              <a:cs typeface="Segoe UI"/>
            </a:endParaRPr>
          </a:p>
          <a:p>
            <a:r>
              <a:rPr lang="en-US" sz="2400" dirty="0">
                <a:cs typeface="Segoe UI"/>
              </a:rPr>
              <a:t>Rest in Peace</a:t>
            </a:r>
          </a:p>
          <a:p>
            <a:r>
              <a:rPr lang="en-US" sz="2400" dirty="0">
                <a:cs typeface="Segoe UI"/>
              </a:rPr>
              <a:t>Jack</a:t>
            </a:r>
          </a:p>
        </p:txBody>
      </p:sp>
    </p:spTree>
    <p:extLst>
      <p:ext uri="{BB962C8B-B14F-4D97-AF65-F5344CB8AC3E}">
        <p14:creationId xmlns:p14="http://schemas.microsoft.com/office/powerpoint/2010/main" val="9589916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B386AC-D791-A388-C3CF-7EE9B0909D13}"/>
              </a:ext>
            </a:extLst>
          </p:cNvPr>
          <p:cNvSpPr txBox="1"/>
          <p:nvPr/>
        </p:nvSpPr>
        <p:spPr>
          <a:xfrm>
            <a:off x="326572" y="348343"/>
            <a:ext cx="3754339"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I am very sorry for your loss and it will never feel the same without you.</a:t>
            </a:r>
          </a:p>
          <a:p>
            <a:endParaRPr lang="en-US" sz="2400" dirty="0">
              <a:cs typeface="Segoe UI"/>
            </a:endParaRPr>
          </a:p>
          <a:p>
            <a:r>
              <a:rPr lang="en-US" sz="2400" dirty="0">
                <a:cs typeface="Segoe UI"/>
              </a:rPr>
              <a:t>You will be missed.</a:t>
            </a:r>
          </a:p>
          <a:p>
            <a:endParaRPr lang="en-US" sz="2400" dirty="0">
              <a:cs typeface="Segoe UI"/>
            </a:endParaRPr>
          </a:p>
          <a:p>
            <a:r>
              <a:rPr lang="en-US" sz="2400" dirty="0">
                <a:cs typeface="Segoe UI"/>
              </a:rPr>
              <a:t>Imogen</a:t>
            </a:r>
          </a:p>
        </p:txBody>
      </p:sp>
    </p:spTree>
    <p:extLst>
      <p:ext uri="{BB962C8B-B14F-4D97-AF65-F5344CB8AC3E}">
        <p14:creationId xmlns:p14="http://schemas.microsoft.com/office/powerpoint/2010/main" val="42233633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C3D4C5-FE99-3900-4DCA-BE59FD6DAE5F}"/>
              </a:ext>
            </a:extLst>
          </p:cNvPr>
          <p:cNvSpPr txBox="1"/>
          <p:nvPr/>
        </p:nvSpPr>
        <p:spPr>
          <a:xfrm>
            <a:off x="6360543" y="4919008"/>
            <a:ext cx="6423803"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I am very sorry for your loss, of our Majesty Queen Elizabeth II.</a:t>
            </a:r>
          </a:p>
          <a:p>
            <a:r>
              <a:rPr lang="en-US" sz="2400" dirty="0">
                <a:cs typeface="Segoe UI"/>
              </a:rPr>
              <a:t>I hope you will all feel better soon.</a:t>
            </a:r>
          </a:p>
          <a:p>
            <a:endParaRPr lang="en-US" sz="2400" dirty="0">
              <a:cs typeface="Segoe UI"/>
            </a:endParaRPr>
          </a:p>
          <a:p>
            <a:r>
              <a:rPr lang="en-US" sz="2400" dirty="0">
                <a:cs typeface="Segoe UI"/>
              </a:rPr>
              <a:t>Jack</a:t>
            </a:r>
          </a:p>
        </p:txBody>
      </p:sp>
    </p:spTree>
    <p:extLst>
      <p:ext uri="{BB962C8B-B14F-4D97-AF65-F5344CB8AC3E}">
        <p14:creationId xmlns:p14="http://schemas.microsoft.com/office/powerpoint/2010/main" val="32584905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445E8E-2121-77DB-1E5C-1DA29FBB4CA7}"/>
              </a:ext>
            </a:extLst>
          </p:cNvPr>
          <p:cNvSpPr txBox="1"/>
          <p:nvPr/>
        </p:nvSpPr>
        <p:spPr>
          <a:xfrm>
            <a:off x="89756" y="229832"/>
            <a:ext cx="4895901"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Segoe UI"/>
              </a:rPr>
              <a:t>During these dark times the Royal Family never gave up, I am very sorry for your loss of Queen Elizabeth II you will always be in our hearts.</a:t>
            </a:r>
            <a:endParaRPr lang="en-US" sz="2400" dirty="0">
              <a:cs typeface="Calibri" panose="020F0502020204030204"/>
            </a:endParaRPr>
          </a:p>
          <a:p>
            <a:endParaRPr lang="en-US" sz="2400" dirty="0">
              <a:cs typeface="Segoe UI"/>
            </a:endParaRPr>
          </a:p>
          <a:p>
            <a:r>
              <a:rPr lang="en-US" sz="2400" dirty="0">
                <a:cs typeface="Segoe UI"/>
              </a:rPr>
              <a:t>Henry</a:t>
            </a:r>
          </a:p>
        </p:txBody>
      </p:sp>
    </p:spTree>
    <p:extLst>
      <p:ext uri="{BB962C8B-B14F-4D97-AF65-F5344CB8AC3E}">
        <p14:creationId xmlns:p14="http://schemas.microsoft.com/office/powerpoint/2010/main" val="31894394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8000">
        <p159:morph option="byObject"/>
      </p:transition>
    </mc:Choice>
    <mc:Fallback>
      <p:transition spd="slow" advClick="0" advTm="8000">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TotalTime>
  <Words>582</Words>
  <Application>Microsoft Office PowerPoint</Application>
  <PresentationFormat>Widescreen</PresentationFormat>
  <Paragraphs>105</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J Moore (Gwersyllt CP School)</cp:lastModifiedBy>
  <cp:revision>265</cp:revision>
  <dcterms:created xsi:type="dcterms:W3CDTF">2022-09-15T13:05:14Z</dcterms:created>
  <dcterms:modified xsi:type="dcterms:W3CDTF">2022-09-15T14:25:51Z</dcterms:modified>
</cp:coreProperties>
</file>